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65CA3-EB3B-4DEC-A08E-4C340348587F}" v="7" dt="2020-12-03T19:21:08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78" d="100"/>
          <a:sy n="78" d="100"/>
        </p:scale>
        <p:origin x="78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yani Weerasinghe" userId="e9e2f52db88d67f2" providerId="LiveId" clId="{E9C65CA3-EB3B-4DEC-A08E-4C340348587F}"/>
    <pc:docChg chg="undo custSel delSld modSld">
      <pc:chgData name="Gayani Weerasinghe" userId="e9e2f52db88d67f2" providerId="LiveId" clId="{E9C65CA3-EB3B-4DEC-A08E-4C340348587F}" dt="2020-12-03T19:27:52.868" v="27" actId="47"/>
      <pc:docMkLst>
        <pc:docMk/>
      </pc:docMkLst>
      <pc:sldChg chg="del">
        <pc:chgData name="Gayani Weerasinghe" userId="e9e2f52db88d67f2" providerId="LiveId" clId="{E9C65CA3-EB3B-4DEC-A08E-4C340348587F}" dt="2020-12-03T19:19:08.225" v="0" actId="47"/>
        <pc:sldMkLst>
          <pc:docMk/>
          <pc:sldMk cId="2470286946" sldId="256"/>
        </pc:sldMkLst>
      </pc:sldChg>
      <pc:sldChg chg="addSp delSp del delDesignElem">
        <pc:chgData name="Gayani Weerasinghe" userId="e9e2f52db88d67f2" providerId="LiveId" clId="{E9C65CA3-EB3B-4DEC-A08E-4C340348587F}" dt="2020-12-03T19:27:47.066" v="25" actId="47"/>
        <pc:sldMkLst>
          <pc:docMk/>
          <pc:sldMk cId="2626962515" sldId="257"/>
        </pc:sldMkLst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626962515" sldId="257"/>
            <ac:spMk id="18" creationId="{040BF4A1-714C-419E-A19F-578DE93BE02F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626962515" sldId="257"/>
            <ac:spMk id="20" creationId="{2F91A9BD-D57F-4941-931F-40597AB37017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626962515" sldId="257"/>
            <ac:spMk id="22" creationId="{C54DB264-9467-4730-B9E9-C9A97DD66920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626962515" sldId="257"/>
            <ac:spMk id="24" creationId="{BB097F88-2120-47B4-B891-5B28F66BBD4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626962515" sldId="257"/>
            <ac:spMk id="26" creationId="{BF9338F5-05AB-4DC5-BD1C-1A9F26C38A7A}"/>
          </ac:spMkLst>
        </pc:spChg>
      </pc:sldChg>
      <pc:sldChg chg="addSp delSp del delDesignElem">
        <pc:chgData name="Gayani Weerasinghe" userId="e9e2f52db88d67f2" providerId="LiveId" clId="{E9C65CA3-EB3B-4DEC-A08E-4C340348587F}" dt="2020-12-03T19:27:51.327" v="26" actId="47"/>
        <pc:sldMkLst>
          <pc:docMk/>
          <pc:sldMk cId="2323525949" sldId="259"/>
        </pc:sldMkLst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323525949" sldId="259"/>
            <ac:spMk id="18" creationId="{040BF4A1-714C-419E-A19F-578DE93BE02F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323525949" sldId="259"/>
            <ac:spMk id="20" creationId="{2F91A9BD-D57F-4941-931F-40597AB37017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323525949" sldId="259"/>
            <ac:spMk id="22" creationId="{C54DB264-9467-4730-B9E9-C9A97DD66920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323525949" sldId="259"/>
            <ac:spMk id="24" creationId="{BB097F88-2120-47B4-B891-5B28F66BBD4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323525949" sldId="259"/>
            <ac:spMk id="26" creationId="{BF9338F5-05AB-4DC5-BD1C-1A9F26C38A7A}"/>
          </ac:spMkLst>
        </pc:spChg>
      </pc:sldChg>
      <pc:sldChg chg="addSp delSp del delDesignElem">
        <pc:chgData name="Gayani Weerasinghe" userId="e9e2f52db88d67f2" providerId="LiveId" clId="{E9C65CA3-EB3B-4DEC-A08E-4C340348587F}" dt="2020-12-03T19:27:52.868" v="27" actId="47"/>
        <pc:sldMkLst>
          <pc:docMk/>
          <pc:sldMk cId="2847126212" sldId="261"/>
        </pc:sldMkLst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847126212" sldId="261"/>
            <ac:spMk id="18" creationId="{040BF4A1-714C-419E-A19F-578DE93BE02F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847126212" sldId="261"/>
            <ac:spMk id="20" creationId="{2F91A9BD-D57F-4941-931F-40597AB37017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847126212" sldId="261"/>
            <ac:spMk id="22" creationId="{C54DB264-9467-4730-B9E9-C9A97DD66920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847126212" sldId="261"/>
            <ac:spMk id="24" creationId="{BB097F88-2120-47B4-B891-5B28F66BBD4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847126212" sldId="261"/>
            <ac:spMk id="26" creationId="{BF9338F5-05AB-4DC5-BD1C-1A9F26C38A7A}"/>
          </ac:spMkLst>
        </pc:spChg>
      </pc:sldChg>
      <pc:sldChg chg="addSp delSp modSp mod delDesignElem">
        <pc:chgData name="Gayani Weerasinghe" userId="e9e2f52db88d67f2" providerId="LiveId" clId="{E9C65CA3-EB3B-4DEC-A08E-4C340348587F}" dt="2020-12-03T19:22:12.826" v="23" actId="1076"/>
        <pc:sldMkLst>
          <pc:docMk/>
          <pc:sldMk cId="2015894196" sldId="262"/>
        </pc:sldMkLst>
        <pc:spChg chg="mod">
          <ac:chgData name="Gayani Weerasinghe" userId="e9e2f52db88d67f2" providerId="LiveId" clId="{E9C65CA3-EB3B-4DEC-A08E-4C340348587F}" dt="2020-12-03T19:22:01.917" v="22" actId="120"/>
          <ac:spMkLst>
            <pc:docMk/>
            <pc:sldMk cId="2015894196" sldId="262"/>
            <ac:spMk id="2" creationId="{85F69896-A523-4FB6-8841-30FFC6C6C948}"/>
          </ac:spMkLst>
        </pc:spChg>
        <pc:spChg chg="mod">
          <ac:chgData name="Gayani Weerasinghe" userId="e9e2f52db88d67f2" providerId="LiveId" clId="{E9C65CA3-EB3B-4DEC-A08E-4C340348587F}" dt="2020-12-03T19:22:12.826" v="23" actId="1076"/>
          <ac:spMkLst>
            <pc:docMk/>
            <pc:sldMk cId="2015894196" sldId="262"/>
            <ac:spMk id="4" creationId="{4B2CBA33-F291-4806-AFC6-9F9B3BC4F78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015894196" sldId="262"/>
            <ac:spMk id="18" creationId="{040BF4A1-714C-419E-A19F-578DE93BE02F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015894196" sldId="262"/>
            <ac:spMk id="20" creationId="{2F91A9BD-D57F-4941-931F-40597AB37017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015894196" sldId="262"/>
            <ac:spMk id="22" creationId="{C54DB264-9467-4730-B9E9-C9A97DD66920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015894196" sldId="262"/>
            <ac:spMk id="24" creationId="{BB097F88-2120-47B4-B891-5B28F66BBD4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2015894196" sldId="262"/>
            <ac:spMk id="26" creationId="{BF9338F5-05AB-4DC5-BD1C-1A9F26C38A7A}"/>
          </ac:spMkLst>
        </pc:spChg>
      </pc:sldChg>
      <pc:sldChg chg="addSp delSp modSp mod delDesignElem">
        <pc:chgData name="Gayani Weerasinghe" userId="e9e2f52db88d67f2" providerId="LiveId" clId="{E9C65CA3-EB3B-4DEC-A08E-4C340348587F}" dt="2020-12-03T19:22:22.394" v="24" actId="1076"/>
        <pc:sldMkLst>
          <pc:docMk/>
          <pc:sldMk cId="4202625861" sldId="263"/>
        </pc:sldMkLst>
        <pc:spChg chg="mod">
          <ac:chgData name="Gayani Weerasinghe" userId="e9e2f52db88d67f2" providerId="LiveId" clId="{E9C65CA3-EB3B-4DEC-A08E-4C340348587F}" dt="2020-12-03T19:21:37.868" v="20" actId="207"/>
          <ac:spMkLst>
            <pc:docMk/>
            <pc:sldMk cId="4202625861" sldId="263"/>
            <ac:spMk id="2" creationId="{85F69896-A523-4FB6-8841-30FFC6C6C948}"/>
          </ac:spMkLst>
        </pc:spChg>
        <pc:spChg chg="mod">
          <ac:chgData name="Gayani Weerasinghe" userId="e9e2f52db88d67f2" providerId="LiveId" clId="{E9C65CA3-EB3B-4DEC-A08E-4C340348587F}" dt="2020-12-03T19:22:22.394" v="24" actId="1076"/>
          <ac:spMkLst>
            <pc:docMk/>
            <pc:sldMk cId="4202625861" sldId="263"/>
            <ac:spMk id="4" creationId="{4B2CBA33-F291-4806-AFC6-9F9B3BC4F78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4202625861" sldId="263"/>
            <ac:spMk id="18" creationId="{040BF4A1-714C-419E-A19F-578DE93BE02F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4202625861" sldId="263"/>
            <ac:spMk id="20" creationId="{2F91A9BD-D57F-4941-931F-40597AB37017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4202625861" sldId="263"/>
            <ac:spMk id="22" creationId="{C54DB264-9467-4730-B9E9-C9A97DD66920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4202625861" sldId="263"/>
            <ac:spMk id="24" creationId="{BB097F88-2120-47B4-B891-5B28F66BBD4A}"/>
          </ac:spMkLst>
        </pc:spChg>
        <pc:spChg chg="add del">
          <ac:chgData name="Gayani Weerasinghe" userId="e9e2f52db88d67f2" providerId="LiveId" clId="{E9C65CA3-EB3B-4DEC-A08E-4C340348587F}" dt="2020-12-03T19:21:08.631" v="19"/>
          <ac:spMkLst>
            <pc:docMk/>
            <pc:sldMk cId="4202625861" sldId="263"/>
            <ac:spMk id="26" creationId="{BF9338F5-05AB-4DC5-BD1C-1A9F26C38A7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68298-4EA6-4A6F-9A95-F3EED52CC28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63E6E-D7B0-4BE0-A219-BAC9D8FE9CED}">
      <dgm:prSet/>
      <dgm:spPr/>
      <dgm:t>
        <a:bodyPr/>
        <a:lstStyle/>
        <a:p>
          <a:r>
            <a:rPr lang="en-US" dirty="0"/>
            <a:t>Help You Start Your Business (Including a trademark clearance of your business name) </a:t>
          </a:r>
        </a:p>
      </dgm:t>
    </dgm:pt>
    <dgm:pt modelId="{F4845723-1EAD-46DC-B4F5-AF10740599D9}" type="parTrans" cxnId="{8B6098F7-F05A-4DE7-8772-C32587A97809}">
      <dgm:prSet/>
      <dgm:spPr/>
      <dgm:t>
        <a:bodyPr/>
        <a:lstStyle/>
        <a:p>
          <a:endParaRPr lang="en-US"/>
        </a:p>
      </dgm:t>
    </dgm:pt>
    <dgm:pt modelId="{EC878710-DE0D-4DB9-9CF6-7540291D8627}" type="sibTrans" cxnId="{8B6098F7-F05A-4DE7-8772-C32587A97809}">
      <dgm:prSet/>
      <dgm:spPr/>
      <dgm:t>
        <a:bodyPr/>
        <a:lstStyle/>
        <a:p>
          <a:endParaRPr lang="en-US"/>
        </a:p>
      </dgm:t>
    </dgm:pt>
    <dgm:pt modelId="{C9DB4152-82E7-48F3-9A87-22F31CF6676D}">
      <dgm:prSet/>
      <dgm:spPr/>
      <dgm:t>
        <a:bodyPr/>
        <a:lstStyle/>
        <a:p>
          <a:r>
            <a:rPr lang="en-US" dirty="0"/>
            <a:t>Provide a Flat-Rate for Creating Your LLC, Corporation, or Partnership</a:t>
          </a:r>
        </a:p>
      </dgm:t>
    </dgm:pt>
    <dgm:pt modelId="{3207964C-B057-4592-8332-5FAF72E6E49A}" type="parTrans" cxnId="{22BBA223-A113-4A47-9707-27B79E84160B}">
      <dgm:prSet/>
      <dgm:spPr/>
      <dgm:t>
        <a:bodyPr/>
        <a:lstStyle/>
        <a:p>
          <a:endParaRPr lang="en-US"/>
        </a:p>
      </dgm:t>
    </dgm:pt>
    <dgm:pt modelId="{5A4AC2AB-E40F-4CF7-BBE4-191E29BC9AD0}" type="sibTrans" cxnId="{22BBA223-A113-4A47-9707-27B79E84160B}">
      <dgm:prSet/>
      <dgm:spPr/>
      <dgm:t>
        <a:bodyPr/>
        <a:lstStyle/>
        <a:p>
          <a:endParaRPr lang="en-US"/>
        </a:p>
      </dgm:t>
    </dgm:pt>
    <dgm:pt modelId="{560F3587-116B-45CB-80F1-B5F2187B1EEA}">
      <dgm:prSet/>
      <dgm:spPr/>
      <dgm:t>
        <a:bodyPr/>
        <a:lstStyle/>
        <a:p>
          <a:r>
            <a:rPr lang="en-US" dirty="0"/>
            <a:t>Flat-rate Consultations and Evaluations</a:t>
          </a:r>
        </a:p>
      </dgm:t>
    </dgm:pt>
    <dgm:pt modelId="{45D30CA9-80BC-419B-A963-A5B51B91F12D}" type="parTrans" cxnId="{C9B44380-4C0A-429F-B9C0-7DE195A68E11}">
      <dgm:prSet/>
      <dgm:spPr/>
      <dgm:t>
        <a:bodyPr/>
        <a:lstStyle/>
        <a:p>
          <a:endParaRPr lang="en-US"/>
        </a:p>
      </dgm:t>
    </dgm:pt>
    <dgm:pt modelId="{A0705BFB-45AC-4BB3-B5B5-E2DC42E22300}" type="sibTrans" cxnId="{C9B44380-4C0A-429F-B9C0-7DE195A68E11}">
      <dgm:prSet/>
      <dgm:spPr/>
      <dgm:t>
        <a:bodyPr/>
        <a:lstStyle/>
        <a:p>
          <a:endParaRPr lang="en-US"/>
        </a:p>
      </dgm:t>
    </dgm:pt>
    <dgm:pt modelId="{F0EBC413-72E1-4D6B-A41D-5DBB10D5321B}">
      <dgm:prSet/>
      <dgm:spPr/>
      <dgm:t>
        <a:bodyPr/>
        <a:lstStyle/>
        <a:p>
          <a:r>
            <a:rPr lang="en-US" dirty="0"/>
            <a:t>Help You Update Your Current Agreement Templates</a:t>
          </a:r>
        </a:p>
      </dgm:t>
    </dgm:pt>
    <dgm:pt modelId="{E6E72DD7-BE37-47E2-9689-BF31748B4DA5}" type="parTrans" cxnId="{0C20EEF2-1046-4B75-B9B1-60174B123993}">
      <dgm:prSet/>
      <dgm:spPr/>
      <dgm:t>
        <a:bodyPr/>
        <a:lstStyle/>
        <a:p>
          <a:endParaRPr lang="en-US"/>
        </a:p>
      </dgm:t>
    </dgm:pt>
    <dgm:pt modelId="{DA0D4036-5361-49A7-B651-01EDDE81E701}" type="sibTrans" cxnId="{0C20EEF2-1046-4B75-B9B1-60174B123993}">
      <dgm:prSet/>
      <dgm:spPr/>
      <dgm:t>
        <a:bodyPr/>
        <a:lstStyle/>
        <a:p>
          <a:endParaRPr lang="en-US"/>
        </a:p>
      </dgm:t>
    </dgm:pt>
    <dgm:pt modelId="{C2B96A8D-EB5E-4E12-8847-0037B9BB2793}">
      <dgm:prSet/>
      <dgm:spPr/>
      <dgm:t>
        <a:bodyPr/>
        <a:lstStyle/>
        <a:p>
          <a:r>
            <a:rPr lang="en-US" dirty="0"/>
            <a:t>Legal Compliance Training For Your Business</a:t>
          </a:r>
        </a:p>
      </dgm:t>
    </dgm:pt>
    <dgm:pt modelId="{CE7DAE20-5B74-4E34-BD66-EE005763AD4D}" type="parTrans" cxnId="{A67A7F60-E1B4-46A9-89B3-1BA0713BE8E7}">
      <dgm:prSet/>
      <dgm:spPr/>
      <dgm:t>
        <a:bodyPr/>
        <a:lstStyle/>
        <a:p>
          <a:endParaRPr lang="en-US"/>
        </a:p>
      </dgm:t>
    </dgm:pt>
    <dgm:pt modelId="{307345B4-447C-4A59-A8B6-45E165D4788D}" type="sibTrans" cxnId="{A67A7F60-E1B4-46A9-89B3-1BA0713BE8E7}">
      <dgm:prSet/>
      <dgm:spPr/>
      <dgm:t>
        <a:bodyPr/>
        <a:lstStyle/>
        <a:p>
          <a:endParaRPr lang="en-US"/>
        </a:p>
      </dgm:t>
    </dgm:pt>
    <dgm:pt modelId="{3962C3D8-FA46-494B-9150-ECCBEC39BE0B}">
      <dgm:prSet/>
      <dgm:spPr/>
      <dgm:t>
        <a:bodyPr/>
        <a:lstStyle/>
        <a:p>
          <a:r>
            <a:rPr lang="en-US" dirty="0"/>
            <a:t>Be Your Part-Time General Counsel, Help You with Streamlining Your Needs with Other Outside Service Providers</a:t>
          </a:r>
        </a:p>
      </dgm:t>
    </dgm:pt>
    <dgm:pt modelId="{644FE9DE-1F02-4EB9-A3E6-AEF1E0D3544E}" type="parTrans" cxnId="{73EB5081-2EC1-4FD5-8BCE-B5C7088A1B57}">
      <dgm:prSet/>
      <dgm:spPr/>
      <dgm:t>
        <a:bodyPr/>
        <a:lstStyle/>
        <a:p>
          <a:endParaRPr lang="en-US"/>
        </a:p>
      </dgm:t>
    </dgm:pt>
    <dgm:pt modelId="{FFD103B5-F43E-4795-9A60-1C2ECDED1455}" type="sibTrans" cxnId="{73EB5081-2EC1-4FD5-8BCE-B5C7088A1B57}">
      <dgm:prSet/>
      <dgm:spPr/>
      <dgm:t>
        <a:bodyPr/>
        <a:lstStyle/>
        <a:p>
          <a:endParaRPr lang="en-US"/>
        </a:p>
      </dgm:t>
    </dgm:pt>
    <dgm:pt modelId="{4435E26E-53A7-4FBD-ABA6-5F5A9C74955F}" type="pres">
      <dgm:prSet presAssocID="{AA668298-4EA6-4A6F-9A95-F3EED52CC287}" presName="linear" presStyleCnt="0">
        <dgm:presLayoutVars>
          <dgm:animLvl val="lvl"/>
          <dgm:resizeHandles val="exact"/>
        </dgm:presLayoutVars>
      </dgm:prSet>
      <dgm:spPr/>
    </dgm:pt>
    <dgm:pt modelId="{E902BBE4-97CD-49F5-8FAD-CE9744928988}" type="pres">
      <dgm:prSet presAssocID="{44863E6E-D7B0-4BE0-A219-BAC9D8FE9CED}" presName="parentText" presStyleLbl="node1" presStyleIdx="0" presStyleCnt="6" custScaleY="131081" custLinFactNeighborX="-130">
        <dgm:presLayoutVars>
          <dgm:chMax val="0"/>
          <dgm:bulletEnabled val="1"/>
        </dgm:presLayoutVars>
      </dgm:prSet>
      <dgm:spPr/>
    </dgm:pt>
    <dgm:pt modelId="{59811573-6CAC-4A31-9F07-FDB48D986D88}" type="pres">
      <dgm:prSet presAssocID="{EC878710-DE0D-4DB9-9CF6-7540291D8627}" presName="spacer" presStyleCnt="0"/>
      <dgm:spPr/>
    </dgm:pt>
    <dgm:pt modelId="{AF77F5E5-DA86-42B1-AC30-4C520523EC88}" type="pres">
      <dgm:prSet presAssocID="{C9DB4152-82E7-48F3-9A87-22F31CF6676D}" presName="parentText" presStyleLbl="node1" presStyleIdx="1" presStyleCnt="6" custScaleY="141968">
        <dgm:presLayoutVars>
          <dgm:chMax val="0"/>
          <dgm:bulletEnabled val="1"/>
        </dgm:presLayoutVars>
      </dgm:prSet>
      <dgm:spPr/>
    </dgm:pt>
    <dgm:pt modelId="{8ED3E3FA-6CDA-4F91-B45B-8CE6C9257FBB}" type="pres">
      <dgm:prSet presAssocID="{5A4AC2AB-E40F-4CF7-BBE4-191E29BC9AD0}" presName="spacer" presStyleCnt="0"/>
      <dgm:spPr/>
    </dgm:pt>
    <dgm:pt modelId="{16165C31-DFE5-4F48-B325-22907378C3C2}" type="pres">
      <dgm:prSet presAssocID="{3962C3D8-FA46-494B-9150-ECCBEC39BE0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E31EEB5-74B6-44D7-82F1-1BCC2DD1EB67}" type="pres">
      <dgm:prSet presAssocID="{FFD103B5-F43E-4795-9A60-1C2ECDED1455}" presName="spacer" presStyleCnt="0"/>
      <dgm:spPr/>
    </dgm:pt>
    <dgm:pt modelId="{06D81578-CB94-44C0-B73C-9CC145AFB72C}" type="pres">
      <dgm:prSet presAssocID="{560F3587-116B-45CB-80F1-B5F2187B1EEA}" presName="parentText" presStyleLbl="node1" presStyleIdx="3" presStyleCnt="6" custScaleY="140566">
        <dgm:presLayoutVars>
          <dgm:chMax val="0"/>
          <dgm:bulletEnabled val="1"/>
        </dgm:presLayoutVars>
      </dgm:prSet>
      <dgm:spPr/>
    </dgm:pt>
    <dgm:pt modelId="{372CB4B4-8D42-4340-80D9-C04DE635FC46}" type="pres">
      <dgm:prSet presAssocID="{A0705BFB-45AC-4BB3-B5B5-E2DC42E22300}" presName="spacer" presStyleCnt="0"/>
      <dgm:spPr/>
    </dgm:pt>
    <dgm:pt modelId="{CEAAC71B-FFD1-4534-8D1E-403944986941}" type="pres">
      <dgm:prSet presAssocID="{F0EBC413-72E1-4D6B-A41D-5DBB10D5321B}" presName="parentText" presStyleLbl="node1" presStyleIdx="4" presStyleCnt="6" custScaleY="127442" custLinFactNeighborX="0" custLinFactNeighborY="40428">
        <dgm:presLayoutVars>
          <dgm:chMax val="0"/>
          <dgm:bulletEnabled val="1"/>
        </dgm:presLayoutVars>
      </dgm:prSet>
      <dgm:spPr/>
    </dgm:pt>
    <dgm:pt modelId="{08260002-8447-4785-B365-843BC35937FB}" type="pres">
      <dgm:prSet presAssocID="{DA0D4036-5361-49A7-B651-01EDDE81E701}" presName="spacer" presStyleCnt="0"/>
      <dgm:spPr/>
    </dgm:pt>
    <dgm:pt modelId="{DA81FA55-6C6E-410B-8BDD-AE776116BDCC}" type="pres">
      <dgm:prSet presAssocID="{C2B96A8D-EB5E-4E12-8847-0037B9BB2793}" presName="parentText" presStyleLbl="node1" presStyleIdx="5" presStyleCnt="6" custScaleY="141097">
        <dgm:presLayoutVars>
          <dgm:chMax val="0"/>
          <dgm:bulletEnabled val="1"/>
        </dgm:presLayoutVars>
      </dgm:prSet>
      <dgm:spPr/>
    </dgm:pt>
  </dgm:ptLst>
  <dgm:cxnLst>
    <dgm:cxn modelId="{22BBA223-A113-4A47-9707-27B79E84160B}" srcId="{AA668298-4EA6-4A6F-9A95-F3EED52CC287}" destId="{C9DB4152-82E7-48F3-9A87-22F31CF6676D}" srcOrd="1" destOrd="0" parTransId="{3207964C-B057-4592-8332-5FAF72E6E49A}" sibTransId="{5A4AC2AB-E40F-4CF7-BBE4-191E29BC9AD0}"/>
    <dgm:cxn modelId="{318D532B-D66C-45DD-A628-2E78DE5FDE19}" type="presOf" srcId="{3962C3D8-FA46-494B-9150-ECCBEC39BE0B}" destId="{16165C31-DFE5-4F48-B325-22907378C3C2}" srcOrd="0" destOrd="0" presId="urn:microsoft.com/office/officeart/2005/8/layout/vList2"/>
    <dgm:cxn modelId="{1DCEB434-42C3-4D1B-A21E-D14D9A1A53A2}" type="presOf" srcId="{C2B96A8D-EB5E-4E12-8847-0037B9BB2793}" destId="{DA81FA55-6C6E-410B-8BDD-AE776116BDCC}" srcOrd="0" destOrd="0" presId="urn:microsoft.com/office/officeart/2005/8/layout/vList2"/>
    <dgm:cxn modelId="{19952E40-EC7D-4D17-8066-E86D4D4D6F4D}" type="presOf" srcId="{560F3587-116B-45CB-80F1-B5F2187B1EEA}" destId="{06D81578-CB94-44C0-B73C-9CC145AFB72C}" srcOrd="0" destOrd="0" presId="urn:microsoft.com/office/officeart/2005/8/layout/vList2"/>
    <dgm:cxn modelId="{A67A7F60-E1B4-46A9-89B3-1BA0713BE8E7}" srcId="{AA668298-4EA6-4A6F-9A95-F3EED52CC287}" destId="{C2B96A8D-EB5E-4E12-8847-0037B9BB2793}" srcOrd="5" destOrd="0" parTransId="{CE7DAE20-5B74-4E34-BD66-EE005763AD4D}" sibTransId="{307345B4-447C-4A59-A8B6-45E165D4788D}"/>
    <dgm:cxn modelId="{DE7C0577-D528-4552-A71D-5B7502CE7B21}" type="presOf" srcId="{F0EBC413-72E1-4D6B-A41D-5DBB10D5321B}" destId="{CEAAC71B-FFD1-4534-8D1E-403944986941}" srcOrd="0" destOrd="0" presId="urn:microsoft.com/office/officeart/2005/8/layout/vList2"/>
    <dgm:cxn modelId="{C9B44380-4C0A-429F-B9C0-7DE195A68E11}" srcId="{AA668298-4EA6-4A6F-9A95-F3EED52CC287}" destId="{560F3587-116B-45CB-80F1-B5F2187B1EEA}" srcOrd="3" destOrd="0" parTransId="{45D30CA9-80BC-419B-A963-A5B51B91F12D}" sibTransId="{A0705BFB-45AC-4BB3-B5B5-E2DC42E22300}"/>
    <dgm:cxn modelId="{73EB5081-2EC1-4FD5-8BCE-B5C7088A1B57}" srcId="{AA668298-4EA6-4A6F-9A95-F3EED52CC287}" destId="{3962C3D8-FA46-494B-9150-ECCBEC39BE0B}" srcOrd="2" destOrd="0" parTransId="{644FE9DE-1F02-4EB9-A3E6-AEF1E0D3544E}" sibTransId="{FFD103B5-F43E-4795-9A60-1C2ECDED1455}"/>
    <dgm:cxn modelId="{046888B6-5BCF-4674-A377-F44F248A0F77}" type="presOf" srcId="{AA668298-4EA6-4A6F-9A95-F3EED52CC287}" destId="{4435E26E-53A7-4FBD-ABA6-5F5A9C74955F}" srcOrd="0" destOrd="0" presId="urn:microsoft.com/office/officeart/2005/8/layout/vList2"/>
    <dgm:cxn modelId="{043003C1-CCF6-4FBE-A8E1-489357EC6304}" type="presOf" srcId="{44863E6E-D7B0-4BE0-A219-BAC9D8FE9CED}" destId="{E902BBE4-97CD-49F5-8FAD-CE9744928988}" srcOrd="0" destOrd="0" presId="urn:microsoft.com/office/officeart/2005/8/layout/vList2"/>
    <dgm:cxn modelId="{1FC69BDA-368E-4CC1-B153-C5C2E67AE752}" type="presOf" srcId="{C9DB4152-82E7-48F3-9A87-22F31CF6676D}" destId="{AF77F5E5-DA86-42B1-AC30-4C520523EC88}" srcOrd="0" destOrd="0" presId="urn:microsoft.com/office/officeart/2005/8/layout/vList2"/>
    <dgm:cxn modelId="{0C20EEF2-1046-4B75-B9B1-60174B123993}" srcId="{AA668298-4EA6-4A6F-9A95-F3EED52CC287}" destId="{F0EBC413-72E1-4D6B-A41D-5DBB10D5321B}" srcOrd="4" destOrd="0" parTransId="{E6E72DD7-BE37-47E2-9689-BF31748B4DA5}" sibTransId="{DA0D4036-5361-49A7-B651-01EDDE81E701}"/>
    <dgm:cxn modelId="{8B6098F7-F05A-4DE7-8772-C32587A97809}" srcId="{AA668298-4EA6-4A6F-9A95-F3EED52CC287}" destId="{44863E6E-D7B0-4BE0-A219-BAC9D8FE9CED}" srcOrd="0" destOrd="0" parTransId="{F4845723-1EAD-46DC-B4F5-AF10740599D9}" sibTransId="{EC878710-DE0D-4DB9-9CF6-7540291D8627}"/>
    <dgm:cxn modelId="{98DDAA2E-6106-4DB9-AAEF-F5EA35502946}" type="presParOf" srcId="{4435E26E-53A7-4FBD-ABA6-5F5A9C74955F}" destId="{E902BBE4-97CD-49F5-8FAD-CE9744928988}" srcOrd="0" destOrd="0" presId="urn:microsoft.com/office/officeart/2005/8/layout/vList2"/>
    <dgm:cxn modelId="{E428B3C2-464D-4463-BEFA-9662AF51E7A2}" type="presParOf" srcId="{4435E26E-53A7-4FBD-ABA6-5F5A9C74955F}" destId="{59811573-6CAC-4A31-9F07-FDB48D986D88}" srcOrd="1" destOrd="0" presId="urn:microsoft.com/office/officeart/2005/8/layout/vList2"/>
    <dgm:cxn modelId="{74F0D7FA-10B7-455B-97DF-7104EEC8B656}" type="presParOf" srcId="{4435E26E-53A7-4FBD-ABA6-5F5A9C74955F}" destId="{AF77F5E5-DA86-42B1-AC30-4C520523EC88}" srcOrd="2" destOrd="0" presId="urn:microsoft.com/office/officeart/2005/8/layout/vList2"/>
    <dgm:cxn modelId="{B2005A22-1393-43EB-928A-CBD90A651DCD}" type="presParOf" srcId="{4435E26E-53A7-4FBD-ABA6-5F5A9C74955F}" destId="{8ED3E3FA-6CDA-4F91-B45B-8CE6C9257FBB}" srcOrd="3" destOrd="0" presId="urn:microsoft.com/office/officeart/2005/8/layout/vList2"/>
    <dgm:cxn modelId="{E94A3448-ADE5-4F1D-99FF-DD85C79608E8}" type="presParOf" srcId="{4435E26E-53A7-4FBD-ABA6-5F5A9C74955F}" destId="{16165C31-DFE5-4F48-B325-22907378C3C2}" srcOrd="4" destOrd="0" presId="urn:microsoft.com/office/officeart/2005/8/layout/vList2"/>
    <dgm:cxn modelId="{CB742ED4-D94C-4A9B-B8BB-11BC0AFB6782}" type="presParOf" srcId="{4435E26E-53A7-4FBD-ABA6-5F5A9C74955F}" destId="{9E31EEB5-74B6-44D7-82F1-1BCC2DD1EB67}" srcOrd="5" destOrd="0" presId="urn:microsoft.com/office/officeart/2005/8/layout/vList2"/>
    <dgm:cxn modelId="{FBE3B981-988D-4F0A-A435-40045313786F}" type="presParOf" srcId="{4435E26E-53A7-4FBD-ABA6-5F5A9C74955F}" destId="{06D81578-CB94-44C0-B73C-9CC145AFB72C}" srcOrd="6" destOrd="0" presId="urn:microsoft.com/office/officeart/2005/8/layout/vList2"/>
    <dgm:cxn modelId="{56821389-3BD1-4EBF-85EB-C1ABBEC706C5}" type="presParOf" srcId="{4435E26E-53A7-4FBD-ABA6-5F5A9C74955F}" destId="{372CB4B4-8D42-4340-80D9-C04DE635FC46}" srcOrd="7" destOrd="0" presId="urn:microsoft.com/office/officeart/2005/8/layout/vList2"/>
    <dgm:cxn modelId="{90B42DF9-D985-4246-957F-5753A33A2B8D}" type="presParOf" srcId="{4435E26E-53A7-4FBD-ABA6-5F5A9C74955F}" destId="{CEAAC71B-FFD1-4534-8D1E-403944986941}" srcOrd="8" destOrd="0" presId="urn:microsoft.com/office/officeart/2005/8/layout/vList2"/>
    <dgm:cxn modelId="{C9227FCD-53E7-472A-9147-831039CE9894}" type="presParOf" srcId="{4435E26E-53A7-4FBD-ABA6-5F5A9C74955F}" destId="{08260002-8447-4785-B365-843BC35937FB}" srcOrd="9" destOrd="0" presId="urn:microsoft.com/office/officeart/2005/8/layout/vList2"/>
    <dgm:cxn modelId="{7E46295B-5234-4193-94D0-09C76286C723}" type="presParOf" srcId="{4435E26E-53A7-4FBD-ABA6-5F5A9C74955F}" destId="{DA81FA55-6C6E-410B-8BDD-AE776116BDC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68298-4EA6-4A6F-9A95-F3EED52CC28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63E6E-D7B0-4BE0-A219-BAC9D8FE9CED}">
      <dgm:prSet/>
      <dgm:spPr/>
      <dgm:t>
        <a:bodyPr/>
        <a:lstStyle/>
        <a:p>
          <a:r>
            <a:rPr lang="en-US" dirty="0"/>
            <a:t>Agreements (e.g., confidentiality, consulting, services)</a:t>
          </a:r>
        </a:p>
      </dgm:t>
    </dgm:pt>
    <dgm:pt modelId="{F4845723-1EAD-46DC-B4F5-AF10740599D9}" type="parTrans" cxnId="{8B6098F7-F05A-4DE7-8772-C32587A97809}">
      <dgm:prSet/>
      <dgm:spPr/>
      <dgm:t>
        <a:bodyPr/>
        <a:lstStyle/>
        <a:p>
          <a:endParaRPr lang="en-US"/>
        </a:p>
      </dgm:t>
    </dgm:pt>
    <dgm:pt modelId="{EC878710-DE0D-4DB9-9CF6-7540291D8627}" type="sibTrans" cxnId="{8B6098F7-F05A-4DE7-8772-C32587A97809}">
      <dgm:prSet/>
      <dgm:spPr/>
      <dgm:t>
        <a:bodyPr/>
        <a:lstStyle/>
        <a:p>
          <a:endParaRPr lang="en-US"/>
        </a:p>
      </dgm:t>
    </dgm:pt>
    <dgm:pt modelId="{C9DB4152-82E7-48F3-9A87-22F31CF6676D}">
      <dgm:prSet/>
      <dgm:spPr/>
      <dgm:t>
        <a:bodyPr/>
        <a:lstStyle/>
        <a:p>
          <a:r>
            <a:rPr lang="en-US" dirty="0"/>
            <a:t>Intellectual Property Licensing</a:t>
          </a:r>
        </a:p>
      </dgm:t>
    </dgm:pt>
    <dgm:pt modelId="{3207964C-B057-4592-8332-5FAF72E6E49A}" type="parTrans" cxnId="{22BBA223-A113-4A47-9707-27B79E84160B}">
      <dgm:prSet/>
      <dgm:spPr/>
      <dgm:t>
        <a:bodyPr/>
        <a:lstStyle/>
        <a:p>
          <a:endParaRPr lang="en-US"/>
        </a:p>
      </dgm:t>
    </dgm:pt>
    <dgm:pt modelId="{5A4AC2AB-E40F-4CF7-BBE4-191E29BC9AD0}" type="sibTrans" cxnId="{22BBA223-A113-4A47-9707-27B79E84160B}">
      <dgm:prSet/>
      <dgm:spPr/>
      <dgm:t>
        <a:bodyPr/>
        <a:lstStyle/>
        <a:p>
          <a:endParaRPr lang="en-US"/>
        </a:p>
      </dgm:t>
    </dgm:pt>
    <dgm:pt modelId="{560F3587-116B-45CB-80F1-B5F2187B1EEA}">
      <dgm:prSet/>
      <dgm:spPr/>
      <dgm:t>
        <a:bodyPr/>
        <a:lstStyle/>
        <a:p>
          <a:r>
            <a:rPr lang="en-US" dirty="0"/>
            <a:t>Partnership Agreements (e.g., between individuals or businesses)</a:t>
          </a:r>
        </a:p>
      </dgm:t>
    </dgm:pt>
    <dgm:pt modelId="{45D30CA9-80BC-419B-A963-A5B51B91F12D}" type="parTrans" cxnId="{C9B44380-4C0A-429F-B9C0-7DE195A68E11}">
      <dgm:prSet/>
      <dgm:spPr/>
      <dgm:t>
        <a:bodyPr/>
        <a:lstStyle/>
        <a:p>
          <a:endParaRPr lang="en-US"/>
        </a:p>
      </dgm:t>
    </dgm:pt>
    <dgm:pt modelId="{A0705BFB-45AC-4BB3-B5B5-E2DC42E22300}" type="sibTrans" cxnId="{C9B44380-4C0A-429F-B9C0-7DE195A68E11}">
      <dgm:prSet/>
      <dgm:spPr/>
      <dgm:t>
        <a:bodyPr/>
        <a:lstStyle/>
        <a:p>
          <a:endParaRPr lang="en-US"/>
        </a:p>
      </dgm:t>
    </dgm:pt>
    <dgm:pt modelId="{F0EBC413-72E1-4D6B-A41D-5DBB10D5321B}">
      <dgm:prSet/>
      <dgm:spPr/>
      <dgm:t>
        <a:bodyPr/>
        <a:lstStyle/>
        <a:p>
          <a:r>
            <a:rPr lang="en-US" dirty="0"/>
            <a:t>Biotech/Pharma Related Agreements (e.g., CDAs, MTAs, MSAs, Sponsored Research, CRO) </a:t>
          </a:r>
        </a:p>
      </dgm:t>
    </dgm:pt>
    <dgm:pt modelId="{E6E72DD7-BE37-47E2-9689-BF31748B4DA5}" type="parTrans" cxnId="{0C20EEF2-1046-4B75-B9B1-60174B123993}">
      <dgm:prSet/>
      <dgm:spPr/>
      <dgm:t>
        <a:bodyPr/>
        <a:lstStyle/>
        <a:p>
          <a:endParaRPr lang="en-US"/>
        </a:p>
      </dgm:t>
    </dgm:pt>
    <dgm:pt modelId="{DA0D4036-5361-49A7-B651-01EDDE81E701}" type="sibTrans" cxnId="{0C20EEF2-1046-4B75-B9B1-60174B123993}">
      <dgm:prSet/>
      <dgm:spPr/>
      <dgm:t>
        <a:bodyPr/>
        <a:lstStyle/>
        <a:p>
          <a:endParaRPr lang="en-US"/>
        </a:p>
      </dgm:t>
    </dgm:pt>
    <dgm:pt modelId="{C2B96A8D-EB5E-4E12-8847-0037B9BB2793}">
      <dgm:prSet/>
      <dgm:spPr/>
      <dgm:t>
        <a:bodyPr/>
        <a:lstStyle/>
        <a:p>
          <a:r>
            <a:rPr lang="en-US" dirty="0"/>
            <a:t>Trade Secret Agreements</a:t>
          </a:r>
        </a:p>
      </dgm:t>
    </dgm:pt>
    <dgm:pt modelId="{CE7DAE20-5B74-4E34-BD66-EE005763AD4D}" type="parTrans" cxnId="{A67A7F60-E1B4-46A9-89B3-1BA0713BE8E7}">
      <dgm:prSet/>
      <dgm:spPr/>
      <dgm:t>
        <a:bodyPr/>
        <a:lstStyle/>
        <a:p>
          <a:endParaRPr lang="en-US"/>
        </a:p>
      </dgm:t>
    </dgm:pt>
    <dgm:pt modelId="{307345B4-447C-4A59-A8B6-45E165D4788D}" type="sibTrans" cxnId="{A67A7F60-E1B4-46A9-89B3-1BA0713BE8E7}">
      <dgm:prSet/>
      <dgm:spPr/>
      <dgm:t>
        <a:bodyPr/>
        <a:lstStyle/>
        <a:p>
          <a:endParaRPr lang="en-US"/>
        </a:p>
      </dgm:t>
    </dgm:pt>
    <dgm:pt modelId="{4435E26E-53A7-4FBD-ABA6-5F5A9C74955F}" type="pres">
      <dgm:prSet presAssocID="{AA668298-4EA6-4A6F-9A95-F3EED52CC287}" presName="linear" presStyleCnt="0">
        <dgm:presLayoutVars>
          <dgm:animLvl val="lvl"/>
          <dgm:resizeHandles val="exact"/>
        </dgm:presLayoutVars>
      </dgm:prSet>
      <dgm:spPr/>
    </dgm:pt>
    <dgm:pt modelId="{E902BBE4-97CD-49F5-8FAD-CE9744928988}" type="pres">
      <dgm:prSet presAssocID="{44863E6E-D7B0-4BE0-A219-BAC9D8FE9CE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9811573-6CAC-4A31-9F07-FDB48D986D88}" type="pres">
      <dgm:prSet presAssocID="{EC878710-DE0D-4DB9-9CF6-7540291D8627}" presName="spacer" presStyleCnt="0"/>
      <dgm:spPr/>
    </dgm:pt>
    <dgm:pt modelId="{AF77F5E5-DA86-42B1-AC30-4C520523EC88}" type="pres">
      <dgm:prSet presAssocID="{C9DB4152-82E7-48F3-9A87-22F31CF6676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ED3E3FA-6CDA-4F91-B45B-8CE6C9257FBB}" type="pres">
      <dgm:prSet presAssocID="{5A4AC2AB-E40F-4CF7-BBE4-191E29BC9AD0}" presName="spacer" presStyleCnt="0"/>
      <dgm:spPr/>
    </dgm:pt>
    <dgm:pt modelId="{06D81578-CB94-44C0-B73C-9CC145AFB72C}" type="pres">
      <dgm:prSet presAssocID="{560F3587-116B-45CB-80F1-B5F2187B1EE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72CB4B4-8D42-4340-80D9-C04DE635FC46}" type="pres">
      <dgm:prSet presAssocID="{A0705BFB-45AC-4BB3-B5B5-E2DC42E22300}" presName="spacer" presStyleCnt="0"/>
      <dgm:spPr/>
    </dgm:pt>
    <dgm:pt modelId="{CEAAC71B-FFD1-4534-8D1E-403944986941}" type="pres">
      <dgm:prSet presAssocID="{F0EBC413-72E1-4D6B-A41D-5DBB10D5321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8260002-8447-4785-B365-843BC35937FB}" type="pres">
      <dgm:prSet presAssocID="{DA0D4036-5361-49A7-B651-01EDDE81E701}" presName="spacer" presStyleCnt="0"/>
      <dgm:spPr/>
    </dgm:pt>
    <dgm:pt modelId="{DA81FA55-6C6E-410B-8BDD-AE776116BDCC}" type="pres">
      <dgm:prSet presAssocID="{C2B96A8D-EB5E-4E12-8847-0037B9BB279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72B9F0A-01A5-4230-8628-D8DC1E58908B}" type="presOf" srcId="{C2B96A8D-EB5E-4E12-8847-0037B9BB2793}" destId="{DA81FA55-6C6E-410B-8BDD-AE776116BDCC}" srcOrd="0" destOrd="0" presId="urn:microsoft.com/office/officeart/2005/8/layout/vList2"/>
    <dgm:cxn modelId="{22BBA223-A113-4A47-9707-27B79E84160B}" srcId="{AA668298-4EA6-4A6F-9A95-F3EED52CC287}" destId="{C9DB4152-82E7-48F3-9A87-22F31CF6676D}" srcOrd="1" destOrd="0" parTransId="{3207964C-B057-4592-8332-5FAF72E6E49A}" sibTransId="{5A4AC2AB-E40F-4CF7-BBE4-191E29BC9AD0}"/>
    <dgm:cxn modelId="{A67A7F60-E1B4-46A9-89B3-1BA0713BE8E7}" srcId="{AA668298-4EA6-4A6F-9A95-F3EED52CC287}" destId="{C2B96A8D-EB5E-4E12-8847-0037B9BB2793}" srcOrd="4" destOrd="0" parTransId="{CE7DAE20-5B74-4E34-BD66-EE005763AD4D}" sibTransId="{307345B4-447C-4A59-A8B6-45E165D4788D}"/>
    <dgm:cxn modelId="{C9B44380-4C0A-429F-B9C0-7DE195A68E11}" srcId="{AA668298-4EA6-4A6F-9A95-F3EED52CC287}" destId="{560F3587-116B-45CB-80F1-B5F2187B1EEA}" srcOrd="2" destOrd="0" parTransId="{45D30CA9-80BC-419B-A963-A5B51B91F12D}" sibTransId="{A0705BFB-45AC-4BB3-B5B5-E2DC42E22300}"/>
    <dgm:cxn modelId="{317171B4-5560-47A1-88E9-9648363B948A}" type="presOf" srcId="{C9DB4152-82E7-48F3-9A87-22F31CF6676D}" destId="{AF77F5E5-DA86-42B1-AC30-4C520523EC88}" srcOrd="0" destOrd="0" presId="urn:microsoft.com/office/officeart/2005/8/layout/vList2"/>
    <dgm:cxn modelId="{6037E3C9-FE66-4AA8-BAC9-CCA68DAA2526}" type="presOf" srcId="{F0EBC413-72E1-4D6B-A41D-5DBB10D5321B}" destId="{CEAAC71B-FFD1-4534-8D1E-403944986941}" srcOrd="0" destOrd="0" presId="urn:microsoft.com/office/officeart/2005/8/layout/vList2"/>
    <dgm:cxn modelId="{082A0DD6-FF7F-4A69-BBC3-3976CC1B1C9B}" type="presOf" srcId="{AA668298-4EA6-4A6F-9A95-F3EED52CC287}" destId="{4435E26E-53A7-4FBD-ABA6-5F5A9C74955F}" srcOrd="0" destOrd="0" presId="urn:microsoft.com/office/officeart/2005/8/layout/vList2"/>
    <dgm:cxn modelId="{C7605DEB-5AD0-41A7-A6C8-F64E6B312739}" type="presOf" srcId="{560F3587-116B-45CB-80F1-B5F2187B1EEA}" destId="{06D81578-CB94-44C0-B73C-9CC145AFB72C}" srcOrd="0" destOrd="0" presId="urn:microsoft.com/office/officeart/2005/8/layout/vList2"/>
    <dgm:cxn modelId="{2DA867ED-BB6A-43F0-8F56-9DF4C5D646F6}" type="presOf" srcId="{44863E6E-D7B0-4BE0-A219-BAC9D8FE9CED}" destId="{E902BBE4-97CD-49F5-8FAD-CE9744928988}" srcOrd="0" destOrd="0" presId="urn:microsoft.com/office/officeart/2005/8/layout/vList2"/>
    <dgm:cxn modelId="{0C20EEF2-1046-4B75-B9B1-60174B123993}" srcId="{AA668298-4EA6-4A6F-9A95-F3EED52CC287}" destId="{F0EBC413-72E1-4D6B-A41D-5DBB10D5321B}" srcOrd="3" destOrd="0" parTransId="{E6E72DD7-BE37-47E2-9689-BF31748B4DA5}" sibTransId="{DA0D4036-5361-49A7-B651-01EDDE81E701}"/>
    <dgm:cxn modelId="{8B6098F7-F05A-4DE7-8772-C32587A97809}" srcId="{AA668298-4EA6-4A6F-9A95-F3EED52CC287}" destId="{44863E6E-D7B0-4BE0-A219-BAC9D8FE9CED}" srcOrd="0" destOrd="0" parTransId="{F4845723-1EAD-46DC-B4F5-AF10740599D9}" sibTransId="{EC878710-DE0D-4DB9-9CF6-7540291D8627}"/>
    <dgm:cxn modelId="{291468BB-ED57-4DE7-99F1-2BAC51241C48}" type="presParOf" srcId="{4435E26E-53A7-4FBD-ABA6-5F5A9C74955F}" destId="{E902BBE4-97CD-49F5-8FAD-CE9744928988}" srcOrd="0" destOrd="0" presId="urn:microsoft.com/office/officeart/2005/8/layout/vList2"/>
    <dgm:cxn modelId="{546A9EA8-9091-4D51-A7B0-794C8E5056F4}" type="presParOf" srcId="{4435E26E-53A7-4FBD-ABA6-5F5A9C74955F}" destId="{59811573-6CAC-4A31-9F07-FDB48D986D88}" srcOrd="1" destOrd="0" presId="urn:microsoft.com/office/officeart/2005/8/layout/vList2"/>
    <dgm:cxn modelId="{EB27EF98-8BBA-4F2E-8D43-DD2054CFABB2}" type="presParOf" srcId="{4435E26E-53A7-4FBD-ABA6-5F5A9C74955F}" destId="{AF77F5E5-DA86-42B1-AC30-4C520523EC88}" srcOrd="2" destOrd="0" presId="urn:microsoft.com/office/officeart/2005/8/layout/vList2"/>
    <dgm:cxn modelId="{C28F6137-7865-4011-B093-C0E015F1C9C6}" type="presParOf" srcId="{4435E26E-53A7-4FBD-ABA6-5F5A9C74955F}" destId="{8ED3E3FA-6CDA-4F91-B45B-8CE6C9257FBB}" srcOrd="3" destOrd="0" presId="urn:microsoft.com/office/officeart/2005/8/layout/vList2"/>
    <dgm:cxn modelId="{24CA0BD6-3BC2-47F9-BEA4-4B949EF9ED03}" type="presParOf" srcId="{4435E26E-53A7-4FBD-ABA6-5F5A9C74955F}" destId="{06D81578-CB94-44C0-B73C-9CC145AFB72C}" srcOrd="4" destOrd="0" presId="urn:microsoft.com/office/officeart/2005/8/layout/vList2"/>
    <dgm:cxn modelId="{CFF9E11B-3E1A-4BB5-90CE-751CDBF2B1D4}" type="presParOf" srcId="{4435E26E-53A7-4FBD-ABA6-5F5A9C74955F}" destId="{372CB4B4-8D42-4340-80D9-C04DE635FC46}" srcOrd="5" destOrd="0" presId="urn:microsoft.com/office/officeart/2005/8/layout/vList2"/>
    <dgm:cxn modelId="{3A830947-346F-4CDC-A357-0690B50F48C2}" type="presParOf" srcId="{4435E26E-53A7-4FBD-ABA6-5F5A9C74955F}" destId="{CEAAC71B-FFD1-4534-8D1E-403944986941}" srcOrd="6" destOrd="0" presId="urn:microsoft.com/office/officeart/2005/8/layout/vList2"/>
    <dgm:cxn modelId="{B2848CC7-BC73-4D63-9C0C-3E0CEB0322D7}" type="presParOf" srcId="{4435E26E-53A7-4FBD-ABA6-5F5A9C74955F}" destId="{08260002-8447-4785-B365-843BC35937FB}" srcOrd="7" destOrd="0" presId="urn:microsoft.com/office/officeart/2005/8/layout/vList2"/>
    <dgm:cxn modelId="{F6A8F852-63E7-4803-ABD5-5978F028BD61}" type="presParOf" srcId="{4435E26E-53A7-4FBD-ABA6-5F5A9C74955F}" destId="{DA81FA55-6C6E-410B-8BDD-AE776116BDC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2BBE4-97CD-49F5-8FAD-CE9744928988}">
      <dsp:nvSpPr>
        <dsp:cNvPr id="0" name=""/>
        <dsp:cNvSpPr/>
      </dsp:nvSpPr>
      <dsp:spPr>
        <a:xfrm>
          <a:off x="0" y="41932"/>
          <a:ext cx="7240146" cy="9385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Help You Start Your Business (Including a trademark clearance of your business name) </a:t>
          </a:r>
        </a:p>
      </dsp:txBody>
      <dsp:txXfrm>
        <a:off x="45818" y="87750"/>
        <a:ext cx="7148510" cy="846956"/>
      </dsp:txXfrm>
    </dsp:sp>
    <dsp:sp modelId="{AF77F5E5-DA86-42B1-AC30-4C520523EC88}">
      <dsp:nvSpPr>
        <dsp:cNvPr id="0" name=""/>
        <dsp:cNvSpPr/>
      </dsp:nvSpPr>
      <dsp:spPr>
        <a:xfrm>
          <a:off x="0" y="1032364"/>
          <a:ext cx="7240146" cy="10165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 a Flat-Rate for Creating Your LLC, Corporation, or Partnership</a:t>
          </a:r>
        </a:p>
      </dsp:txBody>
      <dsp:txXfrm>
        <a:off x="49624" y="1081988"/>
        <a:ext cx="7140898" cy="917299"/>
      </dsp:txXfrm>
    </dsp:sp>
    <dsp:sp modelId="{16165C31-DFE5-4F48-B325-22907378C3C2}">
      <dsp:nvSpPr>
        <dsp:cNvPr id="0" name=""/>
        <dsp:cNvSpPr/>
      </dsp:nvSpPr>
      <dsp:spPr>
        <a:xfrm>
          <a:off x="0" y="2100752"/>
          <a:ext cx="7240146" cy="716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 Your Part-Time General Counsel, Help You with Streamlining Your Needs with Other Outside Service Providers</a:t>
          </a:r>
        </a:p>
      </dsp:txBody>
      <dsp:txXfrm>
        <a:off x="34954" y="2135706"/>
        <a:ext cx="7170238" cy="646132"/>
      </dsp:txXfrm>
    </dsp:sp>
    <dsp:sp modelId="{06D81578-CB94-44C0-B73C-9CC145AFB72C}">
      <dsp:nvSpPr>
        <dsp:cNvPr id="0" name=""/>
        <dsp:cNvSpPr/>
      </dsp:nvSpPr>
      <dsp:spPr>
        <a:xfrm>
          <a:off x="0" y="2868632"/>
          <a:ext cx="7240146" cy="10065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Flat-rate Consultations and Evaluations</a:t>
          </a:r>
        </a:p>
      </dsp:txBody>
      <dsp:txXfrm>
        <a:off x="49134" y="2917766"/>
        <a:ext cx="7141878" cy="908240"/>
      </dsp:txXfrm>
    </dsp:sp>
    <dsp:sp modelId="{CEAAC71B-FFD1-4534-8D1E-403944986941}">
      <dsp:nvSpPr>
        <dsp:cNvPr id="0" name=""/>
        <dsp:cNvSpPr/>
      </dsp:nvSpPr>
      <dsp:spPr>
        <a:xfrm>
          <a:off x="0" y="3947938"/>
          <a:ext cx="7240146" cy="912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Help You Update Your Current Agreement Templates</a:t>
          </a:r>
        </a:p>
      </dsp:txBody>
      <dsp:txXfrm>
        <a:off x="44546" y="3992484"/>
        <a:ext cx="7151054" cy="823443"/>
      </dsp:txXfrm>
    </dsp:sp>
    <dsp:sp modelId="{DA81FA55-6C6E-410B-8BDD-AE776116BDCC}">
      <dsp:nvSpPr>
        <dsp:cNvPr id="0" name=""/>
        <dsp:cNvSpPr/>
      </dsp:nvSpPr>
      <dsp:spPr>
        <a:xfrm>
          <a:off x="0" y="4891356"/>
          <a:ext cx="7240146" cy="1010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Legal Compliance Training For Your Business</a:t>
          </a:r>
        </a:p>
      </dsp:txBody>
      <dsp:txXfrm>
        <a:off x="49319" y="4940675"/>
        <a:ext cx="7141508" cy="911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2BBE4-97CD-49F5-8FAD-CE9744928988}">
      <dsp:nvSpPr>
        <dsp:cNvPr id="0" name=""/>
        <dsp:cNvSpPr/>
      </dsp:nvSpPr>
      <dsp:spPr>
        <a:xfrm>
          <a:off x="0" y="446760"/>
          <a:ext cx="7240146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Agreements (e.g., confidentiality, consulting, services)</a:t>
          </a:r>
        </a:p>
      </dsp:txBody>
      <dsp:txXfrm>
        <a:off x="46606" y="493366"/>
        <a:ext cx="7146934" cy="861507"/>
      </dsp:txXfrm>
    </dsp:sp>
    <dsp:sp modelId="{AF77F5E5-DA86-42B1-AC30-4C520523EC88}">
      <dsp:nvSpPr>
        <dsp:cNvPr id="0" name=""/>
        <dsp:cNvSpPr/>
      </dsp:nvSpPr>
      <dsp:spPr>
        <a:xfrm>
          <a:off x="0" y="1470600"/>
          <a:ext cx="7240146" cy="954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Intellectual Property Licensing</a:t>
          </a:r>
        </a:p>
      </dsp:txBody>
      <dsp:txXfrm>
        <a:off x="46606" y="1517206"/>
        <a:ext cx="7146934" cy="861507"/>
      </dsp:txXfrm>
    </dsp:sp>
    <dsp:sp modelId="{06D81578-CB94-44C0-B73C-9CC145AFB72C}">
      <dsp:nvSpPr>
        <dsp:cNvPr id="0" name=""/>
        <dsp:cNvSpPr/>
      </dsp:nvSpPr>
      <dsp:spPr>
        <a:xfrm>
          <a:off x="0" y="2494440"/>
          <a:ext cx="7240146" cy="954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Partnership Agreements (e.g., between individuals or businesses)</a:t>
          </a:r>
        </a:p>
      </dsp:txBody>
      <dsp:txXfrm>
        <a:off x="46606" y="2541046"/>
        <a:ext cx="7146934" cy="861507"/>
      </dsp:txXfrm>
    </dsp:sp>
    <dsp:sp modelId="{CEAAC71B-FFD1-4534-8D1E-403944986941}">
      <dsp:nvSpPr>
        <dsp:cNvPr id="0" name=""/>
        <dsp:cNvSpPr/>
      </dsp:nvSpPr>
      <dsp:spPr>
        <a:xfrm>
          <a:off x="0" y="3518280"/>
          <a:ext cx="7240146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Biotech/Pharma Related Agreements (e.g., CDAs, MTAs, MSAs, Sponsored Research, CRO) </a:t>
          </a:r>
        </a:p>
      </dsp:txBody>
      <dsp:txXfrm>
        <a:off x="46606" y="3564886"/>
        <a:ext cx="7146934" cy="861507"/>
      </dsp:txXfrm>
    </dsp:sp>
    <dsp:sp modelId="{DA81FA55-6C6E-410B-8BDD-AE776116BDCC}">
      <dsp:nvSpPr>
        <dsp:cNvPr id="0" name=""/>
        <dsp:cNvSpPr/>
      </dsp:nvSpPr>
      <dsp:spPr>
        <a:xfrm>
          <a:off x="0" y="4542120"/>
          <a:ext cx="7240146" cy="9547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Trade Secret Agreements</a:t>
          </a:r>
        </a:p>
      </dsp:txBody>
      <dsp:txXfrm>
        <a:off x="46606" y="4588726"/>
        <a:ext cx="7146934" cy="861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3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015372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304520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942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394283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4088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062283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8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5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December 3,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06877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9896-A523-4FB6-8841-30FFC6C6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91" y="-514377"/>
            <a:ext cx="3390645" cy="3363597"/>
          </a:xfrm>
        </p:spPr>
        <p:txBody>
          <a:bodyPr>
            <a:normAutofit/>
          </a:bodyPr>
          <a:lstStyle/>
          <a:p>
            <a:r>
              <a:rPr lang="en-US" sz="2700" dirty="0"/>
              <a:t>Small businesses</a:t>
            </a:r>
            <a:br>
              <a:rPr lang="en-US" sz="2700" dirty="0"/>
            </a:br>
            <a:br>
              <a:rPr lang="en-US" sz="2700" dirty="0"/>
            </a:br>
            <a:endParaRPr lang="en-US" sz="2700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3CD7E9F-C289-4683-B100-1363843C1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98598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B2CBA33-F291-4806-AFC6-9F9B3BC4F78A}"/>
              </a:ext>
            </a:extLst>
          </p:cNvPr>
          <p:cNvSpPr txBox="1"/>
          <p:nvPr/>
        </p:nvSpPr>
        <p:spPr>
          <a:xfrm>
            <a:off x="205991" y="2145787"/>
            <a:ext cx="345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Poppins"/>
              </a:rPr>
              <a:t>Whether you are an established business or thinking about launching a business, you will need to have agreements in place with your collaborators, business partners, service partners, and etc.  Here are some of the services we provide.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2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9896-A523-4FB6-8841-30FFC6C6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78" y="8179"/>
            <a:ext cx="3390645" cy="3363597"/>
          </a:xfrm>
        </p:spPr>
        <p:txBody>
          <a:bodyPr>
            <a:normAutofit/>
          </a:bodyPr>
          <a:lstStyle/>
          <a:p>
            <a:r>
              <a:rPr lang="en-US" sz="2700" dirty="0"/>
              <a:t>Agreements</a:t>
            </a:r>
            <a:br>
              <a:rPr lang="en-US" sz="2700" dirty="0"/>
            </a:br>
            <a:br>
              <a:rPr lang="en-US" sz="2700" dirty="0"/>
            </a:br>
            <a:endParaRPr lang="en-US" sz="2700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3CD7E9F-C289-4683-B100-1363843C1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51367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B2CBA33-F291-4806-AFC6-9F9B3BC4F78A}"/>
              </a:ext>
            </a:extLst>
          </p:cNvPr>
          <p:cNvSpPr txBox="1"/>
          <p:nvPr/>
        </p:nvSpPr>
        <p:spPr>
          <a:xfrm>
            <a:off x="323978" y="2635303"/>
            <a:ext cx="345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Agreements are a big part of everyday business transactions. We bring both our intellectual property and business law knowledge in helping you with your agreements. Here are a few examples but reach out for more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9419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201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Poppins</vt:lpstr>
      <vt:lpstr>Wingdings 3</vt:lpstr>
      <vt:lpstr>Slice</vt:lpstr>
      <vt:lpstr>Small businesses  </vt:lpstr>
      <vt:lpstr>Agreements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Offices of Gayani R. Weerasinghe</dc:title>
  <dc:creator>Gayani Weerasinghe</dc:creator>
  <cp:lastModifiedBy>Gayani Weerasinghe</cp:lastModifiedBy>
  <cp:revision>5</cp:revision>
  <dcterms:created xsi:type="dcterms:W3CDTF">2020-12-03T18:26:19Z</dcterms:created>
  <dcterms:modified xsi:type="dcterms:W3CDTF">2020-12-03T19:27:56Z</dcterms:modified>
</cp:coreProperties>
</file>